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e939862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e939862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939862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939862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e939862c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e939862c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e939862c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e939862c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e939862c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e939862c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e939862c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e939862c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e939862c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e939862c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e939862c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e939862c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e939862c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e939862c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e939862c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e939862c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e939862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e939862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f820a6b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f820a6b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e939862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e939862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e939862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e939862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e939862c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e939862c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e939862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e939862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e939862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e939862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e939862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e939862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e939862c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e939862c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hyperlink" Target="https://lookerstudio.google.com/reporting/bdac500d-30c1-4f07-809f-0a94bc4cbf60" TargetMode="External"/><Relationship Id="rId7" Type="http://schemas.openxmlformats.org/officeDocument/2006/relationships/hyperlink" Target="https://colab.research.google.com/drive/1ZmX0A4AiyzET1RdmE2bWeG04JGEvlgOk#scrollTo=T07KWHnxMVS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0" y="1957525"/>
            <a:ext cx="9144000" cy="17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Used Hyundai Car Price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96550" y="3594900"/>
            <a:ext cx="32475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Project by: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pd16_075-Jitendrasingh Rao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pd16_268-Mayank Sinha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pd16_254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-Saurav Sagar Pandey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pd15_254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Akash kumar Shadangi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0" y="0"/>
            <a:ext cx="9144000" cy="1957525"/>
            <a:chOff x="0" y="3164400"/>
            <a:chExt cx="9144000" cy="1957525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13894" l="0" r="0" t="23487"/>
            <a:stretch/>
          </p:blipFill>
          <p:spPr>
            <a:xfrm>
              <a:off x="0" y="3164500"/>
              <a:ext cx="9144000" cy="195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20478" l="16299" r="15356" t="20472"/>
            <a:stretch/>
          </p:blipFill>
          <p:spPr>
            <a:xfrm>
              <a:off x="0" y="3164400"/>
              <a:ext cx="691988" cy="37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Model Training and Selection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After overcoming the initial challenges, we have had the data ready for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training and we all had a clear understanding of the features of the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Various models, such a Linear Regression, Polynomial Regression of degree 2 and 3, Decision Tree Regression, Random Forest Regression and Support Vector Regression, were trained.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model were tested for their accuracy, overfitting and underfitting for training as well as testing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Finally based on the outcomes from all the models the best was selected.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0" y="7893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Who got Selected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4406" l="0" r="0" t="0"/>
          <a:stretch/>
        </p:blipFill>
        <p:spPr>
          <a:xfrm>
            <a:off x="7447225" y="2066125"/>
            <a:ext cx="1696776" cy="30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4294967295"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Model Outcomes </a:t>
            </a: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!!!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975"/>
            <a:ext cx="8839200" cy="401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0" y="-12325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Even though there was a tough spot between Decision Tree and Random Forest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257350" y="2095025"/>
            <a:ext cx="843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Regression</a:t>
            </a: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selected for predictions</a:t>
            </a:r>
            <a:endParaRPr sz="320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4652" l="0" r="0" t="0"/>
          <a:stretch/>
        </p:blipFill>
        <p:spPr>
          <a:xfrm>
            <a:off x="7443225" y="2403075"/>
            <a:ext cx="1700775" cy="27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Takeaways and Insights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9974"/>
          <a:stretch/>
        </p:blipFill>
        <p:spPr>
          <a:xfrm>
            <a:off x="18800" y="447075"/>
            <a:ext cx="52816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10897"/>
          <a:stretch/>
        </p:blipFill>
        <p:spPr>
          <a:xfrm>
            <a:off x="5586400" y="2571750"/>
            <a:ext cx="355760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71250" y="-14625"/>
            <a:ext cx="52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Models Mileage and Price Distribution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5418050" y="349275"/>
            <a:ext cx="3557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From the graph besides, it is clearly evident that all the cars have an comparable Mileage,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however their Sale prices have a huge variations.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potential reasons could be 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Better features for in some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More advertisements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Better User Ratings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88950" y="3322325"/>
            <a:ext cx="2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Models Distribution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288950" y="3784025"/>
            <a:ext cx="528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From the below mentioned one, we can see that majority of share is taken by only 4 models and this can potentially influence the model.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This became a critical thinking point while training the model and also while testing it was taken into consideration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202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87300" y="2709125"/>
            <a:ext cx="83694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the distribution of the Plots we have the following outcomes: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Cars on sale are majorly from past 5 years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possible reasons: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General tendency of people to have a car for 3 to 5 years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People are not much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interested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buy cars that are used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more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than 6 years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Sale prices are kept in specific range knowing the fact that </a:t>
            </a: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customers might not be willing to pay high prices for a used car</a:t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Cars are not heavily used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as the driven Miles are not high. this could be by 2 reasons: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People prefer public transport over personal vehicles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Frequently changing Cars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387300" y="2175725"/>
            <a:ext cx="83694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Taxes are having only 2 peaks as UK have specific Tax Structure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which focuses on the years of manufacturing and total miles driven. Initially it was low but had a rise in the same in 2017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general average of the cars is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65 miles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per litre Gasoline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Engine sizes are generic and evenly distributed</a:t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the Fuel Type Distribution </a:t>
            </a:r>
            <a:endParaRPr b="1" sz="18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Undoubtedly the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petrol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variants are dominating in the data possible reason: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 rising fuel prices.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 options are available in market as electric, biodiesel, etc.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Hybrids are also there as mentioned before, people are hobbyis.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25"/>
            <a:ext cx="8839199" cy="202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025" y="2725025"/>
            <a:ext cx="3367575" cy="2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>
            <a:off x="2890100" y="1018900"/>
            <a:ext cx="6179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Times New Roman"/>
                <a:ea typeface="Times New Roman"/>
                <a:cs typeface="Times New Roman"/>
                <a:sym typeface="Times New Roman"/>
              </a:rPr>
              <a:t>Let’s have a look on the</a:t>
            </a:r>
            <a:endParaRPr sz="5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80451" cy="185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/>
          </a:blip>
          <a:srcRect b="49091" l="0" r="0" t="0"/>
          <a:stretch/>
        </p:blipFill>
        <p:spPr>
          <a:xfrm>
            <a:off x="248125" y="4055300"/>
            <a:ext cx="3983249" cy="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650" y="2330075"/>
            <a:ext cx="2265352" cy="2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811000" y="1715900"/>
            <a:ext cx="620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Dashboard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811000" y="2885600"/>
            <a:ext cx="620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ML Model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4294967295"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Way Forward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1"/>
          <p:cNvSpPr txBox="1"/>
          <p:nvPr>
            <p:ph idx="4294967295" type="body"/>
          </p:nvPr>
        </p:nvSpPr>
        <p:spPr>
          <a:xfrm>
            <a:off x="311700" y="740325"/>
            <a:ext cx="8520600" cy="4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model selection was one part, to actually have an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insight of the data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insight of models and their applications.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However the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actual application of the project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would be having the an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actual function in place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which is matured enough to actually give the predictions for real world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Learnings from this project: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better interpretation more and more data should be explored.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Better coordination and communication between team.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tool exploration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Having all the things in place we see our self in a better position in machine learning and in general as well.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is the Project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the students of Masai school were taught using various data analysis tools such as Excel, Advanced SQL, Python and also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Learning models.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implementing the same we have been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 project to create a ML model which can predict the sale price of the used Hyundai cars in UK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Project mainly consist of 4 parts. They are: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familiarization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25" y="2976347"/>
            <a:ext cx="1217675" cy="21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But! 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does Regression mean</a:t>
            </a: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Regression Analysis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Regression analysis is a set of statistical methods used for the estimation of relationships between a dependent variable and one or more independent variables.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can be utilized to assess the strength of the relationship between variables and for modeling the future relationship between them.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85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How it is helpful to the Project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35668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Sale prices of the cars are also dependent on factors such as mileage,driven Miles, year of Manufacturing and many more.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we read, Regression helps in finding relationships between variables these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factors and the Price can be treated as variables and model can be made for prediction.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Let’s get started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Challenges faced </a:t>
            </a: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-39850" y="634175"/>
            <a:ext cx="22518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Time Management.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9793" r="16628" t="0"/>
          <a:stretch/>
        </p:blipFill>
        <p:spPr>
          <a:xfrm>
            <a:off x="142550" y="1167575"/>
            <a:ext cx="2191301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92" y="1167575"/>
            <a:ext cx="2702437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5">
            <a:alphaModFix/>
          </a:blip>
          <a:srcRect b="28428" l="0" r="0" t="0"/>
          <a:stretch/>
        </p:blipFill>
        <p:spPr>
          <a:xfrm>
            <a:off x="6865570" y="1167576"/>
            <a:ext cx="2191301" cy="20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6">
            <a:alphaModFix/>
          </a:blip>
          <a:srcRect b="30421" l="20584" r="19905" t="8281"/>
          <a:stretch/>
        </p:blipFill>
        <p:spPr>
          <a:xfrm>
            <a:off x="659225" y="3638675"/>
            <a:ext cx="1514150" cy="15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211950" y="634175"/>
            <a:ext cx="3767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Right Interpretation of the Given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979050" y="634175"/>
            <a:ext cx="3420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Making appropriate assumptions.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0" y="3303325"/>
            <a:ext cx="2832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Creating the Right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962475" y="3269425"/>
            <a:ext cx="3016500" cy="18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Making the Model useful in real life scenario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275" y="3136950"/>
            <a:ext cx="3016500" cy="20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ctrTitle"/>
          </p:nvPr>
        </p:nvSpPr>
        <p:spPr>
          <a:xfrm>
            <a:off x="-76200" y="1322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we had</a:t>
            </a: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951" l="0" r="0" t="0"/>
          <a:stretch/>
        </p:blipFill>
        <p:spPr>
          <a:xfrm>
            <a:off x="7447225" y="2073775"/>
            <a:ext cx="1696776" cy="306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2937534"/>
            <a:ext cx="3407758" cy="213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3" y="614700"/>
            <a:ext cx="5110421" cy="232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9649" l="7227" r="5694" t="0"/>
          <a:stretch/>
        </p:blipFill>
        <p:spPr>
          <a:xfrm>
            <a:off x="5237584" y="614700"/>
            <a:ext cx="3779253" cy="232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6">
            <a:alphaModFix/>
          </a:blip>
          <a:srcRect b="0" l="8876" r="13126" t="25043"/>
          <a:stretch/>
        </p:blipFill>
        <p:spPr>
          <a:xfrm>
            <a:off x="759340" y="2937540"/>
            <a:ext cx="3997089" cy="2136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4294967295"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Machine Learning Models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572000" y="475860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27175" y="475860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6485200" y="9250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63175" y="9634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937075" y="9634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Polynomial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